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4" r:id="rId4"/>
    <p:sldId id="271" r:id="rId5"/>
    <p:sldId id="265" r:id="rId6"/>
    <p:sldId id="261" r:id="rId7"/>
    <p:sldId id="258" r:id="rId8"/>
    <p:sldId id="257" r:id="rId9"/>
    <p:sldId id="262" r:id="rId10"/>
    <p:sldId id="263" r:id="rId11"/>
    <p:sldId id="259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368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3152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6640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4074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9415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8690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9413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583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747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387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221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110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457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401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362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382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AE8B1C5-CFBF-47DB-9A5A-A2DF813606B6}" type="datetimeFigureOut">
              <a:rPr lang="hu-HU" smtClean="0"/>
              <a:t>2024. 09. 17.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034B3E6-1784-4040-9055-7D4E894308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6133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11385" y="872066"/>
            <a:ext cx="11018539" cy="2971801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Fejlett hálózati megoldás </a:t>
            </a:r>
            <a:r>
              <a:rPr lang="hu-HU" dirty="0" smtClean="0"/>
              <a:t>  többszintes </a:t>
            </a:r>
            <a:r>
              <a:rPr lang="hu-HU" dirty="0" err="1"/>
              <a:t>környezetekhez</a:t>
            </a:r>
            <a:r>
              <a:rPr lang="hu-HU" dirty="0"/>
              <a:t> [</a:t>
            </a:r>
            <a:r>
              <a:rPr lang="hu-HU" dirty="0" err="1" smtClean="0"/>
              <a:t>Packet</a:t>
            </a:r>
            <a:r>
              <a:rPr lang="hu-HU" dirty="0" smtClean="0"/>
              <a:t> </a:t>
            </a:r>
            <a:r>
              <a:rPr lang="hu-HU" dirty="0" err="1"/>
              <a:t>Tracer</a:t>
            </a:r>
            <a:r>
              <a:rPr lang="hu-HU" dirty="0"/>
              <a:t> </a:t>
            </a:r>
            <a:r>
              <a:rPr lang="hu-HU" dirty="0" smtClean="0"/>
              <a:t>Project]</a:t>
            </a:r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368"/>
            <a:ext cx="1911148" cy="33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10408" y="2855648"/>
            <a:ext cx="3624966" cy="1507067"/>
          </a:xfrm>
        </p:spPr>
        <p:txBody>
          <a:bodyPr>
            <a:normAutofit/>
          </a:bodyPr>
          <a:lstStyle/>
          <a:p>
            <a:r>
              <a:rPr lang="hu-HU" sz="1050" dirty="0" smtClean="0"/>
              <a:t>*</a:t>
            </a:r>
            <a:r>
              <a:rPr lang="hu-HU" sz="1050" dirty="0"/>
              <a:t>dinamikusan megtanulja a csatlakoztatott eszköz MAC-címét, és azt hozzárendeli a </a:t>
            </a:r>
            <a:r>
              <a:rPr lang="hu-HU" sz="1050" dirty="0" err="1"/>
              <a:t>switch</a:t>
            </a:r>
            <a:r>
              <a:rPr lang="hu-HU" sz="1050" dirty="0"/>
              <a:t> </a:t>
            </a:r>
            <a:r>
              <a:rPr lang="hu-HU" sz="1050" dirty="0" err="1"/>
              <a:t>portjához</a:t>
            </a:r>
            <a:endParaRPr lang="hu-HU" sz="105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u-HU" dirty="0" smtClean="0"/>
              <a:t>Port-</a:t>
            </a:r>
            <a:r>
              <a:rPr lang="hu-HU" dirty="0" err="1" smtClean="0"/>
              <a:t>Security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A Test-PC kizárólagos hozzáférést biztosít egy </a:t>
            </a:r>
            <a:r>
              <a:rPr lang="hu-HU" dirty="0" err="1"/>
              <a:t>porthoz</a:t>
            </a:r>
            <a:r>
              <a:rPr lang="hu-HU" dirty="0"/>
              <a:t> az IT VLAN-en belül, így biztosítva a hozzáférés korlátozását (</a:t>
            </a:r>
            <a:r>
              <a:rPr lang="hu-HU" dirty="0" err="1"/>
              <a:t>sticky</a:t>
            </a:r>
            <a:r>
              <a:rPr lang="hu-HU" dirty="0"/>
              <a:t> </a:t>
            </a:r>
            <a:r>
              <a:rPr lang="hu-HU" dirty="0" smtClean="0"/>
              <a:t>módszerrel</a:t>
            </a:r>
            <a:r>
              <a:rPr lang="hu-HU" dirty="0" smtClean="0">
                <a:solidFill>
                  <a:schemeClr val="tx1"/>
                </a:solidFill>
              </a:rPr>
              <a:t>*</a:t>
            </a:r>
            <a:r>
              <a:rPr lang="hu-HU" dirty="0" smtClean="0"/>
              <a:t>).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938572" y="1262062"/>
            <a:ext cx="4665134" cy="511925"/>
          </a:xfrm>
        </p:spPr>
        <p:txBody>
          <a:bodyPr/>
          <a:lstStyle/>
          <a:p>
            <a:pPr algn="ctr"/>
            <a:r>
              <a:rPr lang="hu-HU" dirty="0"/>
              <a:t>SSH Biztonság</a:t>
            </a:r>
          </a:p>
          <a:p>
            <a:endParaRPr lang="hu-HU" dirty="0"/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dirty="0" smtClean="0"/>
              <a:t>Biztonságos </a:t>
            </a:r>
            <a:r>
              <a:rPr lang="hu-HU" dirty="0"/>
              <a:t>távoli hozzáférés a </a:t>
            </a:r>
            <a:r>
              <a:rPr lang="hu-HU" dirty="0" err="1"/>
              <a:t>routerekhez</a:t>
            </a:r>
            <a:r>
              <a:rPr lang="hu-HU" dirty="0"/>
              <a:t>, hogy megakadályozza a nem kívánt fizikai hozzáférést.</a:t>
            </a:r>
          </a:p>
          <a:p>
            <a:endParaRPr lang="hu-HU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19" y="2679242"/>
            <a:ext cx="6230150" cy="31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8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25562" y="99482"/>
            <a:ext cx="8534400" cy="1507067"/>
          </a:xfrm>
        </p:spPr>
        <p:txBody>
          <a:bodyPr/>
          <a:lstStyle/>
          <a:p>
            <a:r>
              <a:rPr lang="hu-HU" dirty="0" err="1"/>
              <a:t>Wi</a:t>
            </a:r>
            <a:r>
              <a:rPr lang="hu-HU" dirty="0"/>
              <a:t>-Fi Hálózatok és Mobil Eszközök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07962" y="1606549"/>
            <a:ext cx="5557838" cy="361526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Wi</a:t>
            </a:r>
            <a:r>
              <a:rPr lang="hu-HU" dirty="0"/>
              <a:t>-Fi hálózatok a vendégek és a dolgozók számára elérhetővé teszik a hozzáférést, külön VLAN-</a:t>
            </a:r>
            <a:r>
              <a:rPr lang="hu-HU" dirty="0" err="1"/>
              <a:t>ben</a:t>
            </a:r>
            <a:r>
              <a:rPr lang="hu-HU" dirty="0"/>
              <a:t> működve</a:t>
            </a:r>
            <a:r>
              <a:rPr lang="hu-HU" dirty="0" smtClean="0"/>
              <a:t>.</a:t>
            </a:r>
          </a:p>
          <a:p>
            <a:r>
              <a:rPr lang="hu-HU" dirty="0" smtClean="0"/>
              <a:t>Az </a:t>
            </a:r>
            <a:r>
              <a:rPr lang="hu-HU" dirty="0"/>
              <a:t>Access </a:t>
            </a:r>
            <a:r>
              <a:rPr lang="hu-HU" dirty="0" err="1"/>
              <a:t>Point</a:t>
            </a:r>
            <a:r>
              <a:rPr lang="hu-HU" dirty="0"/>
              <a:t>-ok biztosítják a stabil és gyors vezeték nélküli kapcsolatot.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2" y="1671107"/>
            <a:ext cx="4953000" cy="3486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29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1088688" cy="2971801"/>
          </a:xfrm>
        </p:spPr>
        <p:txBody>
          <a:bodyPr/>
          <a:lstStyle/>
          <a:p>
            <a:pPr algn="ctr"/>
            <a:r>
              <a:rPr lang="hu-HU" dirty="0"/>
              <a:t>Hasonló Hálózat Szállodákban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32" y="3867150"/>
            <a:ext cx="4910667" cy="276225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7" y="60446"/>
            <a:ext cx="4244323" cy="272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7167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0"/>
            <a:ext cx="8534400" cy="920750"/>
          </a:xfrm>
        </p:spPr>
        <p:txBody>
          <a:bodyPr/>
          <a:lstStyle/>
          <a:p>
            <a:r>
              <a:rPr lang="hu-HU" dirty="0"/>
              <a:t>Példa: </a:t>
            </a:r>
            <a:r>
              <a:rPr lang="hu-HU" dirty="0" err="1"/>
              <a:t>Marriott</a:t>
            </a:r>
            <a:r>
              <a:rPr lang="hu-HU" dirty="0"/>
              <a:t>, Hilton vagy </a:t>
            </a:r>
            <a:r>
              <a:rPr lang="hu-HU" dirty="0" err="1"/>
              <a:t>Hyatt</a:t>
            </a:r>
            <a:r>
              <a:rPr lang="hu-HU" dirty="0"/>
              <a:t> hálózatai, ahol több VLAN és eszköz elkülönítése történik meg.</a:t>
            </a:r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1668462" y="6087533"/>
            <a:ext cx="8534400" cy="770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</a:rPr>
              <a:t>A VLAN-</a:t>
            </a:r>
            <a:r>
              <a:rPr lang="hu-HU" dirty="0" err="1">
                <a:solidFill>
                  <a:schemeClr val="tx1"/>
                </a:solidFill>
              </a:rPr>
              <a:t>ek</a:t>
            </a:r>
            <a:r>
              <a:rPr lang="hu-HU" dirty="0">
                <a:solidFill>
                  <a:schemeClr val="tx1"/>
                </a:solidFill>
              </a:rPr>
              <a:t> és DHCP megoldások segítik a vendégek és dolgozók hálózati igényeinek kielégítését, mindezt biztonságosan.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028699"/>
            <a:ext cx="4144643" cy="277620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93" y="1028700"/>
            <a:ext cx="3683000" cy="2776205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093" y="1028700"/>
            <a:ext cx="4095750" cy="27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5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8" y="5899985"/>
            <a:ext cx="3757308" cy="930275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91558" y="-29635"/>
            <a:ext cx="7867800" cy="1507067"/>
          </a:xfrm>
        </p:spPr>
        <p:txBody>
          <a:bodyPr>
            <a:normAutofit/>
          </a:bodyPr>
          <a:lstStyle/>
          <a:p>
            <a:r>
              <a:rPr lang="hu-HU" dirty="0"/>
              <a:t>Előnyök Más Hálózatokkal Szemben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1320800"/>
            <a:ext cx="8426450" cy="1911350"/>
          </a:xfrm>
        </p:spPr>
        <p:txBody>
          <a:bodyPr>
            <a:normAutofit fontScale="55000" lnSpcReduction="20000"/>
          </a:bodyPr>
          <a:lstStyle/>
          <a:p>
            <a:r>
              <a:rPr lang="hu-HU" dirty="0"/>
              <a:t>Hatékonyság: A jól strukturált VLAN-</a:t>
            </a:r>
            <a:r>
              <a:rPr lang="hu-HU" dirty="0" err="1"/>
              <a:t>ek</a:t>
            </a:r>
            <a:r>
              <a:rPr lang="hu-HU" dirty="0"/>
              <a:t> lehetővé teszik az erőforrások jobb elosztását, mint a hagyományos, lapos hálózatok, ahol minden eszköz egy hálózaton osztozik, ami túlterhelést okozhat</a:t>
            </a:r>
            <a:r>
              <a:rPr lang="hu-HU" dirty="0" smtClean="0"/>
              <a:t>.</a:t>
            </a:r>
          </a:p>
          <a:p>
            <a:r>
              <a:rPr lang="hu-HU" dirty="0" smtClean="0"/>
              <a:t>Biztonság</a:t>
            </a:r>
            <a:r>
              <a:rPr lang="hu-HU" dirty="0"/>
              <a:t>: A különálló VLAN-</a:t>
            </a:r>
            <a:r>
              <a:rPr lang="hu-HU" dirty="0" err="1"/>
              <a:t>ek</a:t>
            </a:r>
            <a:r>
              <a:rPr lang="hu-HU" dirty="0"/>
              <a:t> és port-</a:t>
            </a:r>
            <a:r>
              <a:rPr lang="hu-HU" dirty="0" err="1"/>
              <a:t>securitás</a:t>
            </a:r>
            <a:r>
              <a:rPr lang="hu-HU" dirty="0"/>
              <a:t> nagyobb hálózati biztonságot biztosítanak. Egy egyszerűbb hálózatban minden eszköz könnyen hozzáférhet a hálózathoz, ami nagyobb kockázatot jelent</a:t>
            </a:r>
            <a:r>
              <a:rPr lang="hu-HU" dirty="0" smtClean="0"/>
              <a:t>.</a:t>
            </a:r>
          </a:p>
          <a:p>
            <a:r>
              <a:rPr lang="hu-HU" dirty="0" smtClean="0"/>
              <a:t>Skálázhatóság</a:t>
            </a:r>
            <a:r>
              <a:rPr lang="hu-HU" dirty="0"/>
              <a:t>: Ez a hálózati felépítés könnyen bővíthető. Új részlegek vagy eszközök hozzáadása egyszerű, ellentétben az elavultabb, nem szegmentált hálózatokkal</a:t>
            </a:r>
            <a:r>
              <a:rPr lang="hu-HU" dirty="0" smtClean="0"/>
              <a:t>.</a:t>
            </a:r>
          </a:p>
          <a:p>
            <a:r>
              <a:rPr lang="hu-HU" dirty="0" smtClean="0"/>
              <a:t>Hibakezelés</a:t>
            </a:r>
            <a:r>
              <a:rPr lang="hu-HU" dirty="0"/>
              <a:t>: OSPF segít a hibák gyors diagnosztizálásában és megoldásában, míg a rosszul tervezett hálózatokban a hibák izolálása bonyolultabb lehet.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81" y="753533"/>
            <a:ext cx="4076619" cy="23241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58" y="3060476"/>
            <a:ext cx="4132642" cy="300059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81" y="3077633"/>
            <a:ext cx="2057400" cy="2969072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25" y="3077633"/>
            <a:ext cx="1900238" cy="301625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8" y="3044825"/>
            <a:ext cx="4021667" cy="3016250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724" y="6093883"/>
            <a:ext cx="2825526" cy="769185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320" y="855133"/>
            <a:ext cx="1530125" cy="15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22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114300"/>
            <a:ext cx="4802187" cy="857250"/>
          </a:xfrm>
        </p:spPr>
        <p:txBody>
          <a:bodyPr/>
          <a:lstStyle/>
          <a:p>
            <a:r>
              <a:rPr lang="hu-HU" dirty="0" smtClean="0"/>
              <a:t>Gyors összegezve</a:t>
            </a:r>
            <a:endParaRPr lang="hu-HU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681162" y="1689100"/>
            <a:ext cx="8535988" cy="1879600"/>
          </a:xfrm>
        </p:spPr>
        <p:txBody>
          <a:bodyPr/>
          <a:lstStyle/>
          <a:p>
            <a:r>
              <a:rPr lang="hu-HU" dirty="0"/>
              <a:t>Ez a hálózat többféle biztonsági és hatékonysági előnyt kínál, melyek kritikusak egy nagy szervezet vagy szálloda szempontjából</a:t>
            </a:r>
            <a:r>
              <a:rPr lang="hu-HU" dirty="0" smtClean="0"/>
              <a:t>.</a:t>
            </a:r>
          </a:p>
          <a:p>
            <a:r>
              <a:rPr lang="hu-HU" dirty="0" smtClean="0"/>
              <a:t>A </a:t>
            </a:r>
            <a:r>
              <a:rPr lang="hu-HU" dirty="0"/>
              <a:t>VLAN-</a:t>
            </a:r>
            <a:r>
              <a:rPr lang="hu-HU" dirty="0" err="1"/>
              <a:t>ek</a:t>
            </a:r>
            <a:r>
              <a:rPr lang="hu-HU" dirty="0"/>
              <a:t>, DHCP, OSPF és port-</a:t>
            </a:r>
            <a:r>
              <a:rPr lang="hu-HU" dirty="0" err="1"/>
              <a:t>securitás</a:t>
            </a:r>
            <a:r>
              <a:rPr lang="hu-HU" dirty="0"/>
              <a:t> kombinációja biztosítja a teljesítményt, a biztonságot és a rugalmasságot.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650" y="3308350"/>
            <a:ext cx="3155950" cy="3155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08400"/>
            <a:ext cx="4185920" cy="26162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66" y="0"/>
            <a:ext cx="4204559" cy="25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2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7150" y="2133600"/>
            <a:ext cx="12134850" cy="1981200"/>
          </a:xfrm>
        </p:spPr>
        <p:txBody>
          <a:bodyPr>
            <a:normAutofit/>
          </a:bodyPr>
          <a:lstStyle/>
          <a:p>
            <a:pPr algn="ctr"/>
            <a:r>
              <a:rPr lang="hu-HU" sz="7200" dirty="0" smtClean="0">
                <a:latin typeface="Yu Gothic Light" panose="020B0300000000000000" pitchFamily="34" charset="-128"/>
                <a:ea typeface="Yu Gothic Light" panose="020B0300000000000000" pitchFamily="34" charset="-128"/>
                <a:cs typeface="Calibri Light" panose="020F0302020204030204" pitchFamily="34" charset="0"/>
              </a:rPr>
              <a:t>Köszönöm a figyelmet</a:t>
            </a:r>
            <a:endParaRPr lang="hu-HU" sz="7200" dirty="0">
              <a:latin typeface="Yu Gothic Light" panose="020B0300000000000000" pitchFamily="34" charset="-128"/>
              <a:ea typeface="Yu Gothic Light" panose="020B0300000000000000" pitchFamily="34" charset="-128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4942" y="51018"/>
            <a:ext cx="8479458" cy="1456049"/>
          </a:xfrm>
        </p:spPr>
        <p:txBody>
          <a:bodyPr/>
          <a:lstStyle/>
          <a:p>
            <a:r>
              <a:rPr lang="hu-HU" dirty="0"/>
              <a:t>Topológiai Áttekintés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15" y="1206708"/>
            <a:ext cx="8479889" cy="478594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6907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4211" y="685799"/>
            <a:ext cx="9083989" cy="2971801"/>
          </a:xfrm>
        </p:spPr>
        <p:txBody>
          <a:bodyPr/>
          <a:lstStyle/>
          <a:p>
            <a:r>
              <a:rPr lang="hu-HU" dirty="0" smtClean="0"/>
              <a:t>Köszönöm a figyelme T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2606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3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48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4212" y="2633315"/>
            <a:ext cx="10610394" cy="1024285"/>
          </a:xfrm>
        </p:spPr>
        <p:txBody>
          <a:bodyPr/>
          <a:lstStyle/>
          <a:p>
            <a:pPr algn="ctr"/>
            <a:r>
              <a:rPr lang="hu-HU" dirty="0" err="1"/>
              <a:t>Routerek</a:t>
            </a:r>
            <a:r>
              <a:rPr lang="hu-HU" dirty="0"/>
              <a:t> és Kapcsolatok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10186552" cy="1947333"/>
          </a:xfrm>
        </p:spPr>
        <p:txBody>
          <a:bodyPr/>
          <a:lstStyle/>
          <a:p>
            <a:pPr algn="ctr"/>
            <a:r>
              <a:rPr lang="hu-HU" dirty="0"/>
              <a:t>Rövid leírás arról, hogyan kapcsolódnak egymáshoz a </a:t>
            </a:r>
            <a:r>
              <a:rPr lang="hu-HU" dirty="0" err="1"/>
              <a:t>routerek</a:t>
            </a:r>
            <a:r>
              <a:rPr lang="hu-HU" dirty="0"/>
              <a:t>, </a:t>
            </a:r>
            <a:r>
              <a:rPr lang="hu-HU" dirty="0" err="1"/>
              <a:t>switchek</a:t>
            </a:r>
            <a:r>
              <a:rPr lang="hu-HU" dirty="0"/>
              <a:t>, VLAN-</a:t>
            </a:r>
            <a:r>
              <a:rPr lang="hu-HU" dirty="0" err="1"/>
              <a:t>ek</a:t>
            </a:r>
            <a:r>
              <a:rPr lang="hu-HU" dirty="0"/>
              <a:t> és eszközök.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76" y="55755"/>
            <a:ext cx="4703255" cy="2875309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37" y="3930763"/>
            <a:ext cx="3065466" cy="30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7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491875" y="63170"/>
            <a:ext cx="6488407" cy="1507067"/>
          </a:xfrm>
        </p:spPr>
        <p:txBody>
          <a:bodyPr/>
          <a:lstStyle/>
          <a:p>
            <a:pPr algn="r"/>
            <a:r>
              <a:rPr lang="hu-HU" dirty="0" smtClean="0"/>
              <a:t>DCE </a:t>
            </a:r>
            <a:r>
              <a:rPr lang="hu-HU" dirty="0"/>
              <a:t>és </a:t>
            </a:r>
            <a:r>
              <a:rPr lang="hu-HU" dirty="0" smtClean="0"/>
              <a:t>OSPF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528" y="1570237"/>
            <a:ext cx="3992194" cy="224741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1450994" y="1570237"/>
            <a:ext cx="152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3200" dirty="0"/>
          </a:p>
        </p:txBody>
      </p:sp>
      <p:sp>
        <p:nvSpPr>
          <p:cNvPr id="7" name="Tartalom helye 2"/>
          <p:cNvSpPr>
            <a:spLocks noGrp="1"/>
          </p:cNvSpPr>
          <p:nvPr>
            <p:ph idx="1"/>
          </p:nvPr>
        </p:nvSpPr>
        <p:spPr>
          <a:xfrm>
            <a:off x="98339" y="816703"/>
            <a:ext cx="6745972" cy="6175446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routerek</a:t>
            </a:r>
            <a:r>
              <a:rPr lang="hu-HU" dirty="0"/>
              <a:t> közötti DCE soros kábelek </a:t>
            </a:r>
            <a:r>
              <a:rPr lang="hu-HU" dirty="0" smtClean="0"/>
              <a:t>a </a:t>
            </a:r>
            <a:r>
              <a:rPr lang="hu-HU" dirty="0"/>
              <a:t>hálózat </a:t>
            </a:r>
            <a:r>
              <a:rPr lang="hu-HU" dirty="0" smtClean="0"/>
              <a:t>központ gerincét teremtik meg .</a:t>
            </a:r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r>
              <a:rPr lang="hu-HU" dirty="0"/>
              <a:t>OSPF </a:t>
            </a:r>
            <a:r>
              <a:rPr lang="hu-HU" dirty="0" err="1"/>
              <a:t>routing</a:t>
            </a:r>
            <a:r>
              <a:rPr lang="hu-HU" dirty="0"/>
              <a:t> a hatékony útvonalválasztáshoz, különböző emeletek közötti kommunikációval.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528" y="3946529"/>
            <a:ext cx="3780969" cy="2415998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87" y="2908531"/>
            <a:ext cx="3430141" cy="9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9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5920" y="103707"/>
            <a:ext cx="8534400" cy="1507067"/>
          </a:xfrm>
        </p:spPr>
        <p:txBody>
          <a:bodyPr/>
          <a:lstStyle/>
          <a:p>
            <a:r>
              <a:rPr lang="hu-HU" dirty="0"/>
              <a:t>VLAN Használat és Előnyei</a:t>
            </a:r>
          </a:p>
        </p:txBody>
      </p:sp>
      <p:sp>
        <p:nvSpPr>
          <p:cNvPr id="4" name="Tartalom helye 2"/>
          <p:cNvSpPr>
            <a:spLocks noGrp="1"/>
          </p:cNvSpPr>
          <p:nvPr>
            <p:ph idx="1"/>
          </p:nvPr>
        </p:nvSpPr>
        <p:spPr>
          <a:xfrm>
            <a:off x="4887750" y="1118360"/>
            <a:ext cx="7304250" cy="3615267"/>
          </a:xfrm>
        </p:spPr>
        <p:txBody>
          <a:bodyPr/>
          <a:lstStyle/>
          <a:p>
            <a:r>
              <a:rPr lang="hu-HU" dirty="0"/>
              <a:t>VLAN-</a:t>
            </a:r>
            <a:r>
              <a:rPr lang="hu-HU" dirty="0" err="1"/>
              <a:t>ek</a:t>
            </a:r>
            <a:r>
              <a:rPr lang="hu-HU" dirty="0"/>
              <a:t> szétválasztják a különböző részlegeket (például: IT, </a:t>
            </a:r>
            <a:r>
              <a:rPr lang="hu-HU" dirty="0" err="1"/>
              <a:t>Admin</a:t>
            </a:r>
            <a:r>
              <a:rPr lang="hu-HU" dirty="0"/>
              <a:t>, Vendégek stb.), növelve a biztonságot és a teljesítményt.</a:t>
            </a:r>
          </a:p>
          <a:p>
            <a:r>
              <a:rPr lang="hu-HU" dirty="0"/>
              <a:t>Minden VLAN egyedi IP-tartománnyal rendelkezik, ami segíti az adminisztrációt és az izolációt.</a:t>
            </a:r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79" y="1533124"/>
            <a:ext cx="4946678" cy="43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4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DHCP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DHCP segítségével minden eszköz dinamikusan kap IP-címet, ami egyszerűsíti a hálózatkezelést.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659" y="2829211"/>
            <a:ext cx="6667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4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zelet">
  <a:themeElements>
    <a:clrScheme name="Szele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zele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zele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184</TotalTime>
  <Words>392</Words>
  <Application>Microsoft Office PowerPoint</Application>
  <PresentationFormat>Szélesvásznú</PresentationFormat>
  <Paragraphs>37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1" baseType="lpstr">
      <vt:lpstr>Yu Gothic Light</vt:lpstr>
      <vt:lpstr>Calibri Light</vt:lpstr>
      <vt:lpstr>Century Gothic</vt:lpstr>
      <vt:lpstr>Wingdings 3</vt:lpstr>
      <vt:lpstr>Szelet</vt:lpstr>
      <vt:lpstr>Fejlett hálózati megoldás   többszintes környezetekhez [Packet Tracer Project]</vt:lpstr>
      <vt:lpstr>Topológiai Áttekintés</vt:lpstr>
      <vt:lpstr>Köszönöm a figyelme T</vt:lpstr>
      <vt:lpstr>PowerPoint-bemutató</vt:lpstr>
      <vt:lpstr>PowerPoint-bemutató</vt:lpstr>
      <vt:lpstr>Routerek és Kapcsolatok</vt:lpstr>
      <vt:lpstr>DCE és OSPF</vt:lpstr>
      <vt:lpstr>VLAN Használat és Előnyei</vt:lpstr>
      <vt:lpstr>DHCP</vt:lpstr>
      <vt:lpstr>*dinamikusan megtanulja a csatlakoztatott eszköz MAC-címét, és azt hozzárendeli a switch portjához</vt:lpstr>
      <vt:lpstr>Wi-Fi Hálózatok és Mobil Eszközök</vt:lpstr>
      <vt:lpstr>Hasonló Hálózat Szállodákban</vt:lpstr>
      <vt:lpstr>PowerPoint-bemutató</vt:lpstr>
      <vt:lpstr>Előnyök Más Hálózatokkal Szemben</vt:lpstr>
      <vt:lpstr>Gyors összegezve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Antika</dc:creator>
  <cp:lastModifiedBy>Antika</cp:lastModifiedBy>
  <cp:revision>13</cp:revision>
  <dcterms:created xsi:type="dcterms:W3CDTF">2024-09-16T20:22:54Z</dcterms:created>
  <dcterms:modified xsi:type="dcterms:W3CDTF">2024-09-16T23:30:30Z</dcterms:modified>
</cp:coreProperties>
</file>